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6" r:id="rId2"/>
    <p:sldId id="265" r:id="rId3"/>
    <p:sldId id="267" r:id="rId4"/>
    <p:sldId id="268" r:id="rId5"/>
    <p:sldId id="270" r:id="rId6"/>
    <p:sldId id="269" r:id="rId7"/>
    <p:sldId id="271" r:id="rId8"/>
    <p:sldId id="272" r:id="rId9"/>
    <p:sldId id="273" r:id="rId10"/>
    <p:sldId id="274" r:id="rId11"/>
    <p:sldId id="276" r:id="rId12"/>
    <p:sldId id="275" r:id="rId13"/>
    <p:sldId id="278" r:id="rId14"/>
    <p:sldId id="277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62" autoAdjust="0"/>
    <p:restoredTop sz="94787" autoAdjust="0"/>
  </p:normalViewPr>
  <p:slideViewPr>
    <p:cSldViewPr snapToGrid="0" snapToObjects="1" showGuides="1">
      <p:cViewPr>
        <p:scale>
          <a:sx n="107" d="100"/>
          <a:sy n="107" d="100"/>
        </p:scale>
        <p:origin x="126" y="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0" d="100"/>
          <a:sy n="90" d="100"/>
        </p:scale>
        <p:origin x="38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424F-942B-4145-8024-387EBFD0935D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8FF27-86D6-6B4A-92EC-4BBCE38AA30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7638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981AE-E3EB-2245-9252-F73B2C5DE4B7}" type="datetimeFigureOut">
              <a:rPr lang="de-DE" smtClean="0"/>
              <a:t>21.02.2017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491EE-5493-764B-8999-241451B6659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6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dirty="0">
                <a:solidFill>
                  <a:schemeClr val="accent2"/>
                </a:solidFill>
              </a:rPr>
              <a:t>_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9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10" name="Textfeld 9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 dirty="0">
                <a:solidFill>
                  <a:schemeClr val="bg1"/>
                </a:solidFill>
              </a:rPr>
              <a:t>Never</a:t>
            </a:r>
            <a:r>
              <a:rPr lang="de-DE" b="1" baseline="0" dirty="0">
                <a:solidFill>
                  <a:schemeClr val="bg1"/>
                </a:solidFill>
              </a:rPr>
              <a:t> </a:t>
            </a:r>
            <a:r>
              <a:rPr lang="de-DE" b="1" baseline="0" dirty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143702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urp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5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77474077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urp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205828967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blu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96711200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gree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48975262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yellow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1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1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93641316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in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94745658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urp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81722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9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077213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863325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accent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97467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2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304171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gree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5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248598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yellow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5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93026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ink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635387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e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5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59793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urp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950194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gree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1471214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yellow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224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5081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tx2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45252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in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2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821704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urp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5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6159056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5054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21178539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19755420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3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103311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yellow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5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8730851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1035501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lum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2250" indent="-222250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1pPr>
            <a:lvl2pPr marL="635000" indent="-177800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2pPr>
            <a:lvl3pPr marL="1081088" indent="-166688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3pPr>
            <a:lvl4pPr marL="1527175" indent="-155575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4pPr>
            <a:lvl5pPr marL="1955800" indent="-127000">
              <a:buFont typeface="LucidaGrande" charset="0"/>
              <a:buChar char="_"/>
              <a:tabLst/>
              <a:defRPr lang="de-DE" b="1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5638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1pPr>
            <a:lvl2pPr marL="6858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2pPr>
            <a:lvl3pPr marL="11430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3pPr>
            <a:lvl4pPr marL="16002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4pPr>
            <a:lvl5pPr marL="2057400" indent="-228600">
              <a:buFont typeface="LucidaGrande" charset="0"/>
              <a:buChar char="_"/>
              <a:defRPr lang="de-DE" b="1" dirty="0">
                <a:solidFill>
                  <a:schemeClr val="tx1"/>
                </a:solidFill>
              </a:defRPr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99423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/>
            </a:lvl1pPr>
            <a:lvl2pPr marL="685800" indent="-228600">
              <a:buFont typeface="LucidaGrande" charset="0"/>
              <a:buChar char="_"/>
              <a:defRPr lang="de-DE" b="1" dirty="0" smtClean="0"/>
            </a:lvl2pPr>
            <a:lvl3pPr marL="1143000" indent="-228600">
              <a:buFont typeface="LucidaGrande" charset="0"/>
              <a:buChar char="_"/>
              <a:defRPr lang="de-DE" b="1" dirty="0" smtClean="0"/>
            </a:lvl3pPr>
            <a:lvl4pPr marL="1600200" indent="-228600">
              <a:buFont typeface="LucidaGrande" charset="0"/>
              <a:buChar char="_"/>
              <a:defRPr lang="de-DE" b="1" dirty="0" smtClean="0"/>
            </a:lvl4pPr>
            <a:lvl5pPr marL="2057400" indent="-228600">
              <a:buFont typeface="LucidaGrande" charset="0"/>
              <a:buChar char="_"/>
              <a:defRPr lang="de-DE" b="1" dirty="0"/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48799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/>
            </a:lvl1pPr>
            <a:lvl2pPr marL="685800" indent="-228600">
              <a:buFont typeface="LucidaGrande" charset="0"/>
              <a:buChar char="_"/>
              <a:defRPr lang="de-DE" b="1" dirty="0" smtClean="0"/>
            </a:lvl2pPr>
            <a:lvl3pPr marL="1143000" indent="-228600">
              <a:buFont typeface="LucidaGrande" charset="0"/>
              <a:buChar char="_"/>
              <a:defRPr lang="de-DE" b="1" dirty="0" smtClean="0"/>
            </a:lvl3pPr>
            <a:lvl4pPr marL="1600200" indent="-228600">
              <a:buFont typeface="LucidaGrande" charset="0"/>
              <a:buChar char="_"/>
              <a:defRPr lang="de-DE" b="1" dirty="0" smtClean="0"/>
            </a:lvl4pPr>
            <a:lvl5pPr marL="2057400" indent="-228600">
              <a:buFont typeface="LucidaGrande" charset="0"/>
              <a:buChar char="_"/>
              <a:defRPr lang="de-DE" b="1" dirty="0"/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1pPr>
            <a:lvl2pPr marL="6858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2pPr>
            <a:lvl3pPr marL="11430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3pPr>
            <a:lvl4pPr marL="16002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4pPr>
            <a:lvl5pPr marL="2057400" indent="-228600">
              <a:buFont typeface="LucidaGrande" charset="0"/>
              <a:buChar char="_"/>
              <a:defRPr lang="de-DE" b="1" dirty="0">
                <a:solidFill>
                  <a:schemeClr val="tx1"/>
                </a:solidFill>
              </a:defRPr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21614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4056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4030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037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90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ink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5262790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4"/>
            <a:ext cx="5181600" cy="46863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863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079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2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2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3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97095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de-DE" b="1" smtClean="0"/>
            </a:lvl1pPr>
            <a:lvl2pPr marL="457200" indent="0">
              <a:buNone/>
              <a:defRPr lang="de-DE" b="1" smtClean="0"/>
            </a:lvl2pPr>
            <a:lvl3pPr marL="914400" indent="0">
              <a:buNone/>
              <a:defRPr lang="de-DE" b="1" smtClean="0"/>
            </a:lvl3pPr>
            <a:lvl4pPr marL="1371600" indent="0">
              <a:buNone/>
              <a:defRPr lang="de-DE" b="1" smtClean="0"/>
            </a:lvl4pPr>
            <a:lvl5pPr marL="1828800" indent="0">
              <a:buNone/>
              <a:defRPr lang="de-DE" b="1"/>
            </a:lvl5pPr>
          </a:lstStyle>
          <a:p>
            <a:pPr lvl="0">
              <a:buFont typeface="LucidaGrande" charset="0"/>
              <a:buChar char="_"/>
            </a:pPr>
            <a:r>
              <a:rPr lang="pl-PL"/>
              <a:t>Edytuj style wzorca tekstu</a:t>
            </a:r>
          </a:p>
          <a:p>
            <a:pPr lvl="1">
              <a:buFont typeface="LucidaGrande" charset="0"/>
              <a:buChar char="_"/>
            </a:pPr>
            <a:r>
              <a:rPr lang="pl-PL"/>
              <a:t>Drugi poziom</a:t>
            </a:r>
          </a:p>
          <a:p>
            <a:pPr lvl="2">
              <a:buFont typeface="LucidaGrande" charset="0"/>
              <a:buChar char="_"/>
            </a:pPr>
            <a:r>
              <a:rPr lang="pl-PL"/>
              <a:t>Trzeci poziom</a:t>
            </a:r>
          </a:p>
          <a:p>
            <a:pPr lvl="3">
              <a:buFont typeface="LucidaGrande" charset="0"/>
              <a:buChar char="_"/>
            </a:pPr>
            <a:r>
              <a:rPr lang="pl-PL"/>
              <a:t>Czwarty poziom</a:t>
            </a:r>
          </a:p>
          <a:p>
            <a:pPr lvl="4">
              <a:buFont typeface="LucidaGrande" charset="0"/>
              <a:buChar char="_"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de-DE" b="1" smtClean="0"/>
            </a:lvl1pPr>
            <a:lvl2pPr marL="457200" indent="0">
              <a:buNone/>
              <a:defRPr lang="de-DE" b="1" smtClean="0"/>
            </a:lvl2pPr>
            <a:lvl3pPr marL="914400" indent="0">
              <a:buNone/>
              <a:defRPr lang="de-DE" b="1" smtClean="0"/>
            </a:lvl3pPr>
            <a:lvl4pPr marL="1371600" indent="0">
              <a:buNone/>
              <a:defRPr lang="de-DE" b="1" smtClean="0"/>
            </a:lvl4pPr>
            <a:lvl5pPr marL="1828800" indent="0">
              <a:buNone/>
              <a:defRPr lang="de-DE" b="1"/>
            </a:lvl5pPr>
          </a:lstStyle>
          <a:p>
            <a:pPr lvl="0">
              <a:buFont typeface="LucidaGrande" charset="0"/>
              <a:buChar char="_"/>
            </a:pPr>
            <a:r>
              <a:rPr lang="pl-PL"/>
              <a:t>Edytuj style wzorca tekstu</a:t>
            </a:r>
          </a:p>
          <a:p>
            <a:pPr lvl="1">
              <a:buFont typeface="LucidaGrande" charset="0"/>
              <a:buChar char="_"/>
            </a:pPr>
            <a:r>
              <a:rPr lang="pl-PL"/>
              <a:t>Drugi poziom</a:t>
            </a:r>
          </a:p>
          <a:p>
            <a:pPr lvl="2">
              <a:buFont typeface="LucidaGrande" charset="0"/>
              <a:buChar char="_"/>
            </a:pPr>
            <a:r>
              <a:rPr lang="pl-PL"/>
              <a:t>Trzeci poziom</a:t>
            </a:r>
          </a:p>
          <a:p>
            <a:pPr lvl="3">
              <a:buFont typeface="LucidaGrande" charset="0"/>
              <a:buChar char="_"/>
            </a:pPr>
            <a:r>
              <a:rPr lang="pl-PL"/>
              <a:t>Czwarty poziom</a:t>
            </a:r>
          </a:p>
          <a:p>
            <a:pPr lvl="4">
              <a:buFont typeface="LucidaGrande" charset="0"/>
              <a:buChar char="_"/>
            </a:pPr>
            <a:r>
              <a:rPr lang="pl-PL"/>
              <a:t>Piąty poziom</a:t>
            </a:r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sz="half" idx="14"/>
          </p:nvPr>
        </p:nvSpPr>
        <p:spPr>
          <a:xfrm>
            <a:off x="867228" y="1825625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7"/>
          </p:nvPr>
        </p:nvSpPr>
        <p:spPr>
          <a:xfrm>
            <a:off x="6236383" y="4263347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055071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4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4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602236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41046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urp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301195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517890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ly titl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563947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224809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920846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651938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1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519594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2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582423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2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0841969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2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787488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3200187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2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0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1231288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5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6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9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0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445319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5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6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9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0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258714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633807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9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0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1434290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7110541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6806545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6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721119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555120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253496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e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84972764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6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7414698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1021120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6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0472438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3350205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5419467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6" name="Bild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7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8" name="Bild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9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8293818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2" name="Bild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3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4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09156678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32511" y="379638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3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16839517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1" name="Bild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2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69923103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6" name="Bild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7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31730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yellow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tx2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66265337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32" name="Bild 3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3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8" name="Bild 3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39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12401133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5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6" name="Bild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7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8" name="Bild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750537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8" name="Bild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9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0" name="Bild 2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54474778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8" name="Bild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19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0" name="Bild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01299702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3" name="Bild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4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5" name="Bild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15525284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0" name="Bild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1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2" name="Bild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6865744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6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7" name="Bild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28" name="Bild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29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0" name="Bild 2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31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97245243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6" name="Bild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17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93843567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8" name="Bild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29" name="Bild 2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30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1" name="Bild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32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7234520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9704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in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2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175407855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18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505985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940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04764406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3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76086864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3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619961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4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51411724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blu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_Never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settle.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89995576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gree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383684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yellow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55795702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ink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01703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4825F-6028-6947-93C2-F780CECB9D7A}" type="datetime1">
              <a:rPr lang="de-DE" smtClean="0"/>
              <a:t>21.02.2017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CF9C1-6BC7-8D40-B082-AD89048ADE43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0" r:id="rId2"/>
    <p:sldLayoutId id="2147483687" r:id="rId3"/>
    <p:sldLayoutId id="2147483686" r:id="rId4"/>
    <p:sldLayoutId id="2147483649" r:id="rId5"/>
    <p:sldLayoutId id="2147483689" r:id="rId6"/>
    <p:sldLayoutId id="2147483685" r:id="rId7"/>
    <p:sldLayoutId id="2147483688" r:id="rId8"/>
    <p:sldLayoutId id="2147483691" r:id="rId9"/>
    <p:sldLayoutId id="2147483692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693" r:id="rId16"/>
    <p:sldLayoutId id="2147483695" r:id="rId17"/>
    <p:sldLayoutId id="2147483696" r:id="rId18"/>
    <p:sldLayoutId id="2147483698" r:id="rId19"/>
    <p:sldLayoutId id="2147483700" r:id="rId20"/>
    <p:sldLayoutId id="2147483651" r:id="rId21"/>
    <p:sldLayoutId id="2147483694" r:id="rId22"/>
    <p:sldLayoutId id="2147483697" r:id="rId23"/>
    <p:sldLayoutId id="2147483699" r:id="rId24"/>
    <p:sldLayoutId id="2147483701" r:id="rId25"/>
    <p:sldLayoutId id="2147483667" r:id="rId26"/>
    <p:sldLayoutId id="2147483662" r:id="rId27"/>
    <p:sldLayoutId id="2147483663" r:id="rId28"/>
    <p:sldLayoutId id="2147483660" r:id="rId29"/>
    <p:sldLayoutId id="2147483668" r:id="rId30"/>
    <p:sldLayoutId id="2147483666" r:id="rId31"/>
    <p:sldLayoutId id="2147483661" r:id="rId32"/>
    <p:sldLayoutId id="2147483664" r:id="rId33"/>
    <p:sldLayoutId id="2147483650" r:id="rId34"/>
    <p:sldLayoutId id="2147483665" r:id="rId35"/>
    <p:sldLayoutId id="2147483679" r:id="rId36"/>
    <p:sldLayoutId id="2147483680" r:id="rId37"/>
    <p:sldLayoutId id="2147483682" r:id="rId38"/>
    <p:sldLayoutId id="2147483681" r:id="rId39"/>
    <p:sldLayoutId id="2147483683" r:id="rId40"/>
    <p:sldLayoutId id="2147483761" r:id="rId41"/>
    <p:sldLayoutId id="2147483762" r:id="rId42"/>
    <p:sldLayoutId id="2147483763" r:id="rId43"/>
    <p:sldLayoutId id="2147483764" r:id="rId44"/>
    <p:sldLayoutId id="2147483765" r:id="rId45"/>
    <p:sldLayoutId id="2147483746" r:id="rId46"/>
    <p:sldLayoutId id="2147483747" r:id="rId47"/>
    <p:sldLayoutId id="2147483748" r:id="rId48"/>
    <p:sldLayoutId id="2147483749" r:id="rId49"/>
    <p:sldLayoutId id="2147483750" r:id="rId50"/>
    <p:sldLayoutId id="2147483669" r:id="rId51"/>
    <p:sldLayoutId id="2147483706" r:id="rId52"/>
    <p:sldLayoutId id="2147483672" r:id="rId53"/>
    <p:sldLayoutId id="2147483671" r:id="rId54"/>
    <p:sldLayoutId id="2147483708" r:id="rId55"/>
    <p:sldLayoutId id="2147483741" r:id="rId56"/>
    <p:sldLayoutId id="2147483742" r:id="rId57"/>
    <p:sldLayoutId id="2147483743" r:id="rId58"/>
    <p:sldLayoutId id="2147483744" r:id="rId59"/>
    <p:sldLayoutId id="2147483745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15" r:id="rId76"/>
    <p:sldLayoutId id="2147483716" r:id="rId77"/>
    <p:sldLayoutId id="2147483717" r:id="rId78"/>
    <p:sldLayoutId id="2147483718" r:id="rId79"/>
    <p:sldLayoutId id="2147483719" r:id="rId80"/>
    <p:sldLayoutId id="2147483710" r:id="rId81"/>
    <p:sldLayoutId id="2147483711" r:id="rId82"/>
    <p:sldLayoutId id="2147483712" r:id="rId83"/>
    <p:sldLayoutId id="2147483713" r:id="rId84"/>
    <p:sldLayoutId id="2147483714" r:id="rId85"/>
    <p:sldLayoutId id="2147483707" r:id="rId86"/>
    <p:sldLayoutId id="2147483670" r:id="rId87"/>
    <p:sldLayoutId id="2147483705" r:id="rId88"/>
    <p:sldLayoutId id="2147483704" r:id="rId89"/>
    <p:sldLayoutId id="2147483703" r:id="rId90"/>
    <p:sldLayoutId id="2147483736" r:id="rId91"/>
    <p:sldLayoutId id="2147483737" r:id="rId92"/>
    <p:sldLayoutId id="2147483738" r:id="rId93"/>
    <p:sldLayoutId id="2147483739" r:id="rId94"/>
    <p:sldLayoutId id="2147483740" r:id="rId95"/>
    <p:sldLayoutId id="2147483751" r:id="rId96"/>
    <p:sldLayoutId id="2147483752" r:id="rId97"/>
    <p:sldLayoutId id="2147483753" r:id="rId98"/>
    <p:sldLayoutId id="2147483754" r:id="rId99"/>
    <p:sldLayoutId id="2147483755" r:id="rId100"/>
    <p:sldLayoutId id="2147483756" r:id="rId101"/>
    <p:sldLayoutId id="2147483757" r:id="rId102"/>
    <p:sldLayoutId id="2147483758" r:id="rId103"/>
    <p:sldLayoutId id="2147483759" r:id="rId104"/>
    <p:sldLayoutId id="2147483760" r:id="rId10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LucidaGrande" charset="0"/>
        <a:buChar char="_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ctrTitle"/>
          </p:nvPr>
        </p:nvSpPr>
        <p:spPr>
          <a:xfrm>
            <a:off x="1686188" y="1836436"/>
            <a:ext cx="9334150" cy="1933586"/>
          </a:xfrm>
        </p:spPr>
        <p:txBody>
          <a:bodyPr/>
          <a:lstStyle/>
          <a:p>
            <a:r>
              <a:rPr lang="pl-PL" sz="4000" dirty="0" err="1"/>
              <a:t>Extending</a:t>
            </a:r>
            <a:r>
              <a:rPr lang="pl-PL" sz="4000" dirty="0"/>
              <a:t> </a:t>
            </a:r>
            <a:r>
              <a:rPr lang="pl-PL" sz="4000" dirty="0" err="1"/>
              <a:t>Rich</a:t>
            </a:r>
            <a:r>
              <a:rPr lang="pl-PL" sz="4000" dirty="0"/>
              <a:t> </a:t>
            </a:r>
            <a:r>
              <a:rPr lang="pl-PL" sz="4000" dirty="0" err="1"/>
              <a:t>Text</a:t>
            </a:r>
            <a:r>
              <a:rPr lang="pl-PL" sz="4000" dirty="0"/>
              <a:t> Editor in </a:t>
            </a:r>
            <a:r>
              <a:rPr lang="pl-PL" sz="4000" dirty="0" err="1"/>
              <a:t>Umbraco</a:t>
            </a:r>
            <a:r>
              <a:rPr lang="pl-PL" sz="4000" dirty="0"/>
              <a:t> CMS</a:t>
            </a:r>
            <a:endParaRPr lang="pl-PL" sz="4000" dirty="0"/>
          </a:p>
        </p:txBody>
      </p:sp>
      <p:sp>
        <p:nvSpPr>
          <p:cNvPr id="3" name="Textplatzhalter 2"/>
          <p:cNvSpPr>
            <a:spLocks noGrp="1"/>
          </p:cNvSpPr>
          <p:nvPr>
            <p:ph type="subTitle" idx="1"/>
          </p:nvPr>
        </p:nvSpPr>
        <p:spPr>
          <a:xfrm>
            <a:off x="1588973" y="3710804"/>
            <a:ext cx="6691086" cy="1655762"/>
          </a:xfrm>
        </p:spPr>
        <p:txBody>
          <a:bodyPr>
            <a:normAutofit/>
          </a:bodyPr>
          <a:lstStyle/>
          <a:p>
            <a:r>
              <a:rPr lang="pl-PL" sz="1600" dirty="0"/>
              <a:t>Wojciech Szubryt</a:t>
            </a:r>
            <a:endParaRPr lang="de-DE" sz="1600"/>
          </a:p>
          <a:p>
            <a:r>
              <a:rPr lang="pl-PL" sz="1600"/>
              <a:t>wojciech</a:t>
            </a:r>
            <a:r>
              <a:rPr lang="pl-PL" sz="1600" dirty="0" err="1"/>
              <a:t>.szubryt</a:t>
            </a:r>
            <a:r>
              <a:rPr lang="de-DE" sz="1600"/>
              <a:t>@intive.com</a:t>
            </a:r>
            <a:endParaRPr lang="de-DE" sz="1600" dirty="0"/>
          </a:p>
        </p:txBody>
      </p:sp>
      <p:sp>
        <p:nvSpPr>
          <p:cNvPr id="9" name="Symbol zastępczy zawartości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l-PL" dirty="0"/>
              <a:t>Wrocław, 22.02.2017</a:t>
            </a:r>
          </a:p>
        </p:txBody>
      </p:sp>
    </p:spTree>
    <p:extLst>
      <p:ext uri="{BB962C8B-B14F-4D97-AF65-F5344CB8AC3E}">
        <p14:creationId xmlns:p14="http://schemas.microsoft.com/office/powerpoint/2010/main" val="3568588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TinyMCE</a:t>
            </a:r>
            <a:r>
              <a:rPr lang="pl-PL" dirty="0"/>
              <a:t> in </a:t>
            </a:r>
            <a:r>
              <a:rPr lang="pl-PL" dirty="0" err="1"/>
              <a:t>Umbraco</a:t>
            </a:r>
            <a:r>
              <a:rPr lang="pl-PL" dirty="0"/>
              <a:t> CMS – </a:t>
            </a:r>
            <a:r>
              <a:rPr lang="pl-PL" dirty="0" err="1"/>
              <a:t>Custom</a:t>
            </a:r>
            <a:r>
              <a:rPr lang="pl-PL" dirty="0"/>
              <a:t> </a:t>
            </a:r>
            <a:r>
              <a:rPr lang="pl-PL" dirty="0" err="1"/>
              <a:t>Plugin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2400" dirty="0" err="1"/>
              <a:t>Add</a:t>
            </a:r>
            <a:r>
              <a:rPr lang="pl-PL" sz="2400" dirty="0"/>
              <a:t> plugin.min.js </a:t>
            </a:r>
            <a:r>
              <a:rPr lang="pl-PL" sz="2400" dirty="0"/>
              <a:t>\Umbraco\lib\tinymce\</a:t>
            </a:r>
            <a:r>
              <a:rPr lang="pl-PL" sz="2400" dirty="0" err="1"/>
              <a:t>plugins</a:t>
            </a:r>
            <a:r>
              <a:rPr lang="pl-PL" sz="2400" dirty="0"/>
              <a:t>\</a:t>
            </a:r>
            <a:r>
              <a:rPr lang="pl-PL" sz="2400" dirty="0" err="1"/>
              <a:t>pluginname</a:t>
            </a: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/>
              <a:t>Register </a:t>
            </a:r>
            <a:r>
              <a:rPr lang="pl-PL" sz="2400" dirty="0" err="1"/>
              <a:t>command</a:t>
            </a: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/>
              <a:t>Register </a:t>
            </a:r>
            <a:r>
              <a:rPr lang="pl-PL" sz="2400" dirty="0" err="1"/>
              <a:t>plugin</a:t>
            </a: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 err="1"/>
              <a:t>Enable</a:t>
            </a:r>
            <a:r>
              <a:rPr lang="pl-PL" sz="2400" dirty="0"/>
              <a:t> </a:t>
            </a:r>
            <a:r>
              <a:rPr lang="pl-PL" sz="2400" dirty="0" err="1"/>
              <a:t>plugins</a:t>
            </a:r>
            <a:r>
              <a:rPr lang="pl-PL" sz="2400" dirty="0"/>
              <a:t> in </a:t>
            </a:r>
            <a:r>
              <a:rPr lang="pl-PL" sz="2400" dirty="0" err="1"/>
              <a:t>Umbraco</a:t>
            </a:r>
            <a:r>
              <a:rPr lang="pl-PL" sz="2400" dirty="0"/>
              <a:t> </a:t>
            </a:r>
            <a:r>
              <a:rPr lang="pl-PL" sz="2400" dirty="0" err="1"/>
              <a:t>Grid</a:t>
            </a:r>
            <a:r>
              <a:rPr lang="pl-PL" sz="2400" dirty="0"/>
              <a:t> </a:t>
            </a:r>
            <a:r>
              <a:rPr lang="pl-PL" sz="2400" dirty="0" err="1"/>
              <a:t>settings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949571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TinyMCE</a:t>
            </a:r>
            <a:r>
              <a:rPr lang="pl-PL" dirty="0"/>
              <a:t> in </a:t>
            </a:r>
            <a:r>
              <a:rPr lang="pl-PL" dirty="0" err="1"/>
              <a:t>Umbraco</a:t>
            </a:r>
            <a:r>
              <a:rPr lang="pl-PL" dirty="0"/>
              <a:t> CMS – </a:t>
            </a:r>
            <a:r>
              <a:rPr lang="pl-PL" dirty="0" err="1"/>
              <a:t>Custom</a:t>
            </a:r>
            <a:r>
              <a:rPr lang="pl-PL" dirty="0"/>
              <a:t> </a:t>
            </a:r>
            <a:r>
              <a:rPr lang="pl-PL" dirty="0" err="1"/>
              <a:t>Plugin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2400" dirty="0" err="1"/>
              <a:t>tinymce</a:t>
            </a:r>
            <a:r>
              <a:rPr lang="pl-PL" sz="2400" dirty="0"/>
              <a:t> </a:t>
            </a:r>
            <a:r>
              <a:rPr lang="pl-PL" sz="2400" dirty="0" err="1"/>
              <a:t>core</a:t>
            </a:r>
            <a:r>
              <a:rPr lang="pl-PL" sz="2400" dirty="0"/>
              <a:t> </a:t>
            </a:r>
            <a:r>
              <a:rPr lang="pl-PL" sz="2400" dirty="0" err="1"/>
              <a:t>class</a:t>
            </a: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 err="1"/>
              <a:t>create</a:t>
            </a:r>
            <a:r>
              <a:rPr lang="pl-PL" sz="2400" dirty="0"/>
              <a:t>() </a:t>
            </a:r>
            <a:r>
              <a:rPr lang="pl-PL" sz="2400" dirty="0" err="1"/>
              <a:t>method</a:t>
            </a: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/>
              <a:t>Editor </a:t>
            </a:r>
            <a:r>
              <a:rPr lang="pl-PL" sz="2400" dirty="0" err="1"/>
              <a:t>class</a:t>
            </a:r>
            <a:endParaRPr lang="pl-PL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2000" dirty="0"/>
              <a:t> dom – DOM </a:t>
            </a:r>
            <a:r>
              <a:rPr lang="pl-PL" sz="2000" dirty="0" err="1"/>
              <a:t>instance</a:t>
            </a:r>
            <a:r>
              <a:rPr lang="pl-PL" sz="2000" dirty="0"/>
              <a:t> for the </a:t>
            </a:r>
            <a:r>
              <a:rPr lang="pl-PL" sz="2000" dirty="0" err="1"/>
              <a:t>editor</a:t>
            </a:r>
            <a:endParaRPr lang="pl-PL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2000" dirty="0"/>
              <a:t> </a:t>
            </a:r>
            <a:r>
              <a:rPr lang="pl-PL" sz="2000" dirty="0" err="1"/>
              <a:t>selection</a:t>
            </a:r>
            <a:r>
              <a:rPr lang="pl-PL" sz="2000" dirty="0"/>
              <a:t> – </a:t>
            </a:r>
            <a:r>
              <a:rPr lang="pl-PL" sz="2000" dirty="0" err="1"/>
              <a:t>Selection</a:t>
            </a:r>
            <a:r>
              <a:rPr lang="pl-PL" sz="2000" dirty="0"/>
              <a:t> </a:t>
            </a:r>
            <a:r>
              <a:rPr lang="pl-PL" sz="2000" dirty="0" err="1"/>
              <a:t>instance</a:t>
            </a:r>
            <a:r>
              <a:rPr lang="pl-PL" sz="2000" dirty="0"/>
              <a:t> for the </a:t>
            </a:r>
            <a:r>
              <a:rPr lang="pl-PL" sz="2000" dirty="0" err="1"/>
              <a:t>editor</a:t>
            </a:r>
            <a:endParaRPr lang="pl-PL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2000" dirty="0"/>
              <a:t> </a:t>
            </a:r>
            <a:r>
              <a:rPr lang="pl-PL" sz="2000" dirty="0" err="1"/>
              <a:t>execCommand</a:t>
            </a:r>
            <a:r>
              <a:rPr lang="pl-PL" sz="2000" dirty="0"/>
              <a:t>()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 err="1"/>
              <a:t>Selection</a:t>
            </a:r>
            <a:r>
              <a:rPr lang="pl-PL" sz="2400" dirty="0"/>
              <a:t> </a:t>
            </a:r>
            <a:r>
              <a:rPr lang="pl-PL" sz="2400" dirty="0" err="1"/>
              <a:t>class</a:t>
            </a:r>
            <a:endParaRPr lang="pl-PL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2000" dirty="0" err="1"/>
              <a:t>getNode</a:t>
            </a:r>
            <a:r>
              <a:rPr lang="pl-PL" sz="2000" dirty="0"/>
              <a:t>()</a:t>
            </a:r>
          </a:p>
          <a:p>
            <a:pPr lvl="1"/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74625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/>
          </p:nvPr>
        </p:nvSpPr>
        <p:spPr>
          <a:xfrm>
            <a:off x="1764766" y="2674750"/>
            <a:ext cx="8200571" cy="1102099"/>
          </a:xfrm>
        </p:spPr>
        <p:txBody>
          <a:bodyPr/>
          <a:lstStyle/>
          <a:p>
            <a:pPr algn="ctr"/>
            <a:r>
              <a:rPr lang="pl-PL" dirty="0"/>
              <a:t>DEMO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6499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0" name="Tytuł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Questions</a:t>
            </a:r>
            <a:r>
              <a:rPr lang="pl-PL" dirty="0"/>
              <a:t>?</a:t>
            </a:r>
          </a:p>
        </p:txBody>
      </p:sp>
      <p:pic>
        <p:nvPicPr>
          <p:cNvPr id="5" name="Bild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152" y="2953249"/>
            <a:ext cx="1897107" cy="189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20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/>
          </p:nvPr>
        </p:nvSpPr>
        <p:spPr>
          <a:xfrm>
            <a:off x="1764766" y="2674750"/>
            <a:ext cx="8200571" cy="1102099"/>
          </a:xfrm>
        </p:spPr>
        <p:txBody>
          <a:bodyPr/>
          <a:lstStyle/>
          <a:p>
            <a:pPr algn="ctr"/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8853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TinyMCE</a:t>
            </a:r>
            <a:endParaRPr lang="de-DE" dirty="0"/>
          </a:p>
          <a:p>
            <a:endParaRPr lang="pl-PL" dirty="0"/>
          </a:p>
          <a:p>
            <a:r>
              <a:rPr lang="pl-PL" dirty="0" err="1"/>
              <a:t>TinyMCE</a:t>
            </a:r>
            <a:r>
              <a:rPr lang="pl-PL" dirty="0"/>
              <a:t> in </a:t>
            </a:r>
            <a:r>
              <a:rPr lang="pl-PL" dirty="0" err="1"/>
              <a:t>Umbraco</a:t>
            </a:r>
            <a:r>
              <a:rPr lang="pl-PL" dirty="0"/>
              <a:t> CMS</a:t>
            </a:r>
            <a:endParaRPr lang="de-DE" dirty="0"/>
          </a:p>
          <a:p>
            <a:endParaRPr lang="pl-PL" dirty="0"/>
          </a:p>
          <a:p>
            <a:r>
              <a:rPr lang="pl-PL" dirty="0" err="1"/>
              <a:t>Custom</a:t>
            </a:r>
            <a:r>
              <a:rPr lang="pl-PL" dirty="0"/>
              <a:t> </a:t>
            </a:r>
            <a:r>
              <a:rPr lang="pl-PL" dirty="0" err="1"/>
              <a:t>plugin</a:t>
            </a:r>
            <a:r>
              <a:rPr lang="pl-PL" dirty="0"/>
              <a:t> for RTE</a:t>
            </a:r>
          </a:p>
          <a:p>
            <a:endParaRPr lang="pl-PL" dirty="0"/>
          </a:p>
          <a:p>
            <a:r>
              <a:rPr lang="pl-PL" dirty="0"/>
              <a:t>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0305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TinyMCE</a:t>
            </a:r>
            <a:endParaRPr lang="pl-PL" dirty="0"/>
          </a:p>
        </p:txBody>
      </p:sp>
      <p:pic>
        <p:nvPicPr>
          <p:cNvPr id="8" name="Symbol zastępczy zawartości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6938" y="1608188"/>
            <a:ext cx="6598123" cy="4686300"/>
          </a:xfrm>
          <a:prstGeom prst="rect">
            <a:avLst/>
          </a:prstGeom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9" name="pole tekstowe 8"/>
          <p:cNvSpPr txBox="1"/>
          <p:nvPr/>
        </p:nvSpPr>
        <p:spPr>
          <a:xfrm>
            <a:off x="5031444" y="6334780"/>
            <a:ext cx="26035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i="1" dirty="0"/>
              <a:t>Source: https://www.tinymce.com/features/</a:t>
            </a:r>
            <a:endParaRPr lang="pl-PL" sz="1000" i="1" dirty="0"/>
          </a:p>
        </p:txBody>
      </p:sp>
    </p:spTree>
    <p:extLst>
      <p:ext uri="{BB962C8B-B14F-4D97-AF65-F5344CB8AC3E}">
        <p14:creationId xmlns:p14="http://schemas.microsoft.com/office/powerpoint/2010/main" val="1749682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TinyMCE</a:t>
            </a:r>
            <a:r>
              <a:rPr lang="pl-PL" dirty="0"/>
              <a:t> in </a:t>
            </a:r>
            <a:r>
              <a:rPr lang="pl-PL" dirty="0" err="1"/>
              <a:t>Umbraco</a:t>
            </a:r>
            <a:r>
              <a:rPr lang="pl-PL" dirty="0"/>
              <a:t> CMS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 err="1"/>
              <a:t>tinyMceConfig.config</a:t>
            </a:r>
            <a:r>
              <a:rPr lang="pl-PL" dirty="0"/>
              <a:t> file</a:t>
            </a:r>
          </a:p>
          <a:p>
            <a:pPr>
              <a:buFont typeface="Arial" panose="020B0604020202020204" pitchFamily="34" charset="0"/>
              <a:buChar char="•"/>
            </a:pPr>
            <a:endParaRPr lang="pl-PL" dirty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Be </a:t>
            </a:r>
            <a:r>
              <a:rPr lang="pl-PL" dirty="0" err="1"/>
              <a:t>aware</a:t>
            </a:r>
            <a:r>
              <a:rPr lang="pl-PL" dirty="0"/>
              <a:t> of </a:t>
            </a:r>
            <a:r>
              <a:rPr lang="pl-PL" i="1" dirty="0" err="1"/>
              <a:t>Umbraco.PropertyEditors.RTEController</a:t>
            </a:r>
            <a:r>
              <a:rPr lang="pl-PL" dirty="0"/>
              <a:t> </a:t>
            </a:r>
            <a:r>
              <a:rPr lang="pl-PL" dirty="0" err="1"/>
              <a:t>parsing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8236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TinyMCE</a:t>
            </a:r>
            <a:r>
              <a:rPr lang="pl-PL" dirty="0"/>
              <a:t> in </a:t>
            </a:r>
            <a:r>
              <a:rPr lang="pl-PL" dirty="0" err="1"/>
              <a:t>Umbraco</a:t>
            </a:r>
            <a:r>
              <a:rPr lang="pl-PL" dirty="0"/>
              <a:t> CMS – </a:t>
            </a:r>
            <a:r>
              <a:rPr lang="pl-PL" dirty="0" err="1"/>
              <a:t>Commands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939" y="3316330"/>
            <a:ext cx="9201150" cy="1704975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3786801" y="5200436"/>
            <a:ext cx="46474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i="1" dirty="0"/>
              <a:t>Source: https://our.umbraco.org/documentation/reference/config/tinymceconfig/</a:t>
            </a:r>
            <a:endParaRPr lang="pl-PL" sz="1000" i="1" dirty="0"/>
          </a:p>
        </p:txBody>
      </p:sp>
    </p:spTree>
    <p:extLst>
      <p:ext uri="{BB962C8B-B14F-4D97-AF65-F5344CB8AC3E}">
        <p14:creationId xmlns:p14="http://schemas.microsoft.com/office/powerpoint/2010/main" val="2146066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TinyMCE</a:t>
            </a:r>
            <a:r>
              <a:rPr lang="pl-PL" dirty="0"/>
              <a:t> in </a:t>
            </a:r>
            <a:r>
              <a:rPr lang="pl-PL" dirty="0" err="1"/>
              <a:t>Umbraco</a:t>
            </a:r>
            <a:r>
              <a:rPr lang="pl-PL" dirty="0"/>
              <a:t> CMS – </a:t>
            </a:r>
            <a:r>
              <a:rPr lang="pl-PL" dirty="0" err="1"/>
              <a:t>Plugins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112" y="2640055"/>
            <a:ext cx="5819775" cy="3057525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3786801" y="5858574"/>
            <a:ext cx="46474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i="1" dirty="0"/>
              <a:t>Source: https://our.umbraco.org/documentation/reference/config/tinymceconfig/</a:t>
            </a:r>
            <a:endParaRPr lang="pl-PL" sz="1000" i="1" dirty="0"/>
          </a:p>
        </p:txBody>
      </p:sp>
    </p:spTree>
    <p:extLst>
      <p:ext uri="{BB962C8B-B14F-4D97-AF65-F5344CB8AC3E}">
        <p14:creationId xmlns:p14="http://schemas.microsoft.com/office/powerpoint/2010/main" val="802175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TinyMCE</a:t>
            </a:r>
            <a:r>
              <a:rPr lang="pl-PL" dirty="0"/>
              <a:t> in </a:t>
            </a:r>
            <a:r>
              <a:rPr lang="pl-PL" dirty="0" err="1"/>
              <a:t>Umbraco</a:t>
            </a:r>
            <a:r>
              <a:rPr lang="pl-PL" dirty="0"/>
              <a:t> CMS – </a:t>
            </a:r>
            <a:r>
              <a:rPr lang="pl-PL" dirty="0" err="1"/>
              <a:t>ValidElements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89" y="2411455"/>
            <a:ext cx="9239250" cy="3514725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3786801" y="6095985"/>
            <a:ext cx="46474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i="1" dirty="0"/>
              <a:t>Source: https://our.umbraco.org/documentation/reference/config/tinymceconfig/</a:t>
            </a:r>
            <a:endParaRPr lang="pl-PL" sz="1000" i="1" dirty="0"/>
          </a:p>
        </p:txBody>
      </p:sp>
    </p:spTree>
    <p:extLst>
      <p:ext uri="{BB962C8B-B14F-4D97-AF65-F5344CB8AC3E}">
        <p14:creationId xmlns:p14="http://schemas.microsoft.com/office/powerpoint/2010/main" val="3573105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TinyMCE</a:t>
            </a:r>
            <a:r>
              <a:rPr lang="pl-PL" dirty="0"/>
              <a:t> in </a:t>
            </a:r>
            <a:r>
              <a:rPr lang="pl-PL" dirty="0" err="1"/>
              <a:t>Umbraco</a:t>
            </a:r>
            <a:r>
              <a:rPr lang="pl-PL" dirty="0"/>
              <a:t> CMS – </a:t>
            </a:r>
            <a:r>
              <a:rPr lang="pl-PL" dirty="0" err="1"/>
              <a:t>InvalidElements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7" name="pole tekstowe 6"/>
          <p:cNvSpPr txBox="1"/>
          <p:nvPr/>
        </p:nvSpPr>
        <p:spPr>
          <a:xfrm>
            <a:off x="3786801" y="4670536"/>
            <a:ext cx="46474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i="1" dirty="0"/>
              <a:t>Source: https://our.umbraco.org/documentation/reference/config/tinymceconfig/</a:t>
            </a:r>
            <a:endParaRPr lang="pl-PL" sz="1000" i="1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61" y="3940218"/>
            <a:ext cx="41052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25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TinyMCE</a:t>
            </a:r>
            <a:r>
              <a:rPr lang="pl-PL" dirty="0"/>
              <a:t> in </a:t>
            </a:r>
            <a:r>
              <a:rPr lang="pl-PL" dirty="0" err="1"/>
              <a:t>Umbraco</a:t>
            </a:r>
            <a:r>
              <a:rPr lang="pl-PL" dirty="0"/>
              <a:t> CMS – </a:t>
            </a:r>
            <a:r>
              <a:rPr lang="pl-PL" dirty="0" err="1"/>
              <a:t>customConfig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2" name="Symbol zastępczy zawartości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9361" y="3149146"/>
            <a:ext cx="7153275" cy="1447800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3772285" y="4745631"/>
            <a:ext cx="46474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i="1" dirty="0"/>
              <a:t>Source: https://our.umbraco.org/documentation/reference/config/tinymceconfig/</a:t>
            </a:r>
            <a:endParaRPr lang="pl-PL" sz="1000" i="1" dirty="0"/>
          </a:p>
        </p:txBody>
      </p:sp>
    </p:spTree>
    <p:extLst>
      <p:ext uri="{BB962C8B-B14F-4D97-AF65-F5344CB8AC3E}">
        <p14:creationId xmlns:p14="http://schemas.microsoft.com/office/powerpoint/2010/main" val="2447258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intive">
      <a:dk1>
        <a:srgbClr val="000000"/>
      </a:dk1>
      <a:lt1>
        <a:srgbClr val="FFFFFF"/>
      </a:lt1>
      <a:dk2>
        <a:srgbClr val="007AC9"/>
      </a:dk2>
      <a:lt2>
        <a:srgbClr val="E7E6E6"/>
      </a:lt2>
      <a:accent1>
        <a:srgbClr val="007AC9"/>
      </a:accent1>
      <a:accent2>
        <a:srgbClr val="7AB800"/>
      </a:accent2>
      <a:accent3>
        <a:srgbClr val="FFF032"/>
      </a:accent3>
      <a:accent4>
        <a:srgbClr val="522398"/>
      </a:accent4>
      <a:accent5>
        <a:srgbClr val="DC008C"/>
      </a:accent5>
      <a:accent6>
        <a:srgbClr val="000000"/>
      </a:accent6>
      <a:hlink>
        <a:srgbClr val="7AB800"/>
      </a:hlink>
      <a:folHlink>
        <a:srgbClr val="DC00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ive_master" id="{F0BF4655-F14B-424F-954B-00ABAF39C63B}" vid="{A0419EDE-1B11-C045-8378-1FBF452B014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intive_master (1)</Template>
  <TotalTime>153</TotalTime>
  <Words>268</Words>
  <Application>Microsoft Office PowerPoint</Application>
  <PresentationFormat>Panoramiczny</PresentationFormat>
  <Paragraphs>63</Paragraphs>
  <Slides>14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20" baseType="lpstr">
      <vt:lpstr>Arial</vt:lpstr>
      <vt:lpstr>Calibri</vt:lpstr>
      <vt:lpstr>DIN Pro Light</vt:lpstr>
      <vt:lpstr>LucidaGrande</vt:lpstr>
      <vt:lpstr>Wingdings</vt:lpstr>
      <vt:lpstr>Office-Design</vt:lpstr>
      <vt:lpstr>Extending Rich Text Editor in Umbraco CMS</vt:lpstr>
      <vt:lpstr>Agenda</vt:lpstr>
      <vt:lpstr>TinyMCE</vt:lpstr>
      <vt:lpstr>TinyMCE in Umbraco CMS</vt:lpstr>
      <vt:lpstr>TinyMCE in Umbraco CMS – Commands</vt:lpstr>
      <vt:lpstr>TinyMCE in Umbraco CMS – Plugins</vt:lpstr>
      <vt:lpstr>TinyMCE in Umbraco CMS – ValidElements</vt:lpstr>
      <vt:lpstr>TinyMCE in Umbraco CMS – InvalidElements</vt:lpstr>
      <vt:lpstr>TinyMCE in Umbraco CMS – customConfig</vt:lpstr>
      <vt:lpstr>TinyMCE in Umbraco CMS – Custom Plugin</vt:lpstr>
      <vt:lpstr>TinyMCE in Umbraco CMS – Custom Plugin</vt:lpstr>
      <vt:lpstr>DEMO</vt:lpstr>
      <vt:lpstr>Questions?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Extending Rich Text Editor in Umbraco CMS</dc:title>
  <dc:subject/>
  <dc:creator>Wojciech Szubryt</dc:creator>
  <cp:keywords/>
  <dc:description/>
  <cp:lastModifiedBy>Wojciech Szubryt</cp:lastModifiedBy>
  <cp:revision>21</cp:revision>
  <dcterms:created xsi:type="dcterms:W3CDTF">2017-02-21T18:22:19Z</dcterms:created>
  <dcterms:modified xsi:type="dcterms:W3CDTF">2017-02-21T20:55:59Z</dcterms:modified>
  <cp:category/>
</cp:coreProperties>
</file>